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5" r:id="rId6"/>
    <p:sldId id="263" r:id="rId7"/>
    <p:sldId id="264" r:id="rId8"/>
    <p:sldId id="265" r:id="rId9"/>
    <p:sldId id="307" r:id="rId10"/>
    <p:sldId id="309" r:id="rId11"/>
    <p:sldId id="318" r:id="rId12"/>
    <p:sldId id="308" r:id="rId13"/>
    <p:sldId id="270" r:id="rId14"/>
    <p:sldId id="271" r:id="rId15"/>
    <p:sldId id="272" r:id="rId16"/>
    <p:sldId id="311" r:id="rId17"/>
    <p:sldId id="310" r:id="rId18"/>
    <p:sldId id="269" r:id="rId19"/>
    <p:sldId id="275" r:id="rId20"/>
    <p:sldId id="276" r:id="rId21"/>
    <p:sldId id="277" r:id="rId22"/>
    <p:sldId id="312" r:id="rId23"/>
    <p:sldId id="278" r:id="rId24"/>
    <p:sldId id="279" r:id="rId25"/>
    <p:sldId id="285" r:id="rId26"/>
    <p:sldId id="321" r:id="rId27"/>
    <p:sldId id="288" r:id="rId28"/>
    <p:sldId id="320" r:id="rId29"/>
    <p:sldId id="289" r:id="rId30"/>
    <p:sldId id="314" r:id="rId31"/>
    <p:sldId id="290" r:id="rId32"/>
    <p:sldId id="313" r:id="rId33"/>
    <p:sldId id="292" r:id="rId34"/>
    <p:sldId id="293" r:id="rId35"/>
    <p:sldId id="294" r:id="rId36"/>
    <p:sldId id="319" r:id="rId37"/>
    <p:sldId id="295" r:id="rId38"/>
    <p:sldId id="296" r:id="rId39"/>
    <p:sldId id="297" r:id="rId40"/>
    <p:sldId id="317" r:id="rId41"/>
    <p:sldId id="298" r:id="rId42"/>
    <p:sldId id="299" r:id="rId43"/>
    <p:sldId id="300" r:id="rId44"/>
    <p:sldId id="301" r:id="rId45"/>
    <p:sldId id="302" r:id="rId46"/>
    <p:sldId id="303" r:id="rId47"/>
    <p:sldId id="316" r:id="rId48"/>
    <p:sldId id="304" r:id="rId4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6"/>
    <a:srgbClr val="374556"/>
    <a:srgbClr val="81A489"/>
    <a:srgbClr val="E7B071"/>
    <a:srgbClr val="407B9D"/>
    <a:srgbClr val="4A87AD"/>
    <a:srgbClr val="3F7596"/>
    <a:srgbClr val="437EAD"/>
    <a:srgbClr val="2E6698"/>
    <a:srgbClr val="54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1"/>
    <p:restoredTop sz="81506"/>
  </p:normalViewPr>
  <p:slideViewPr>
    <p:cSldViewPr snapToGrid="0">
      <p:cViewPr>
        <p:scale>
          <a:sx n="81" d="100"/>
          <a:sy n="81" d="100"/>
        </p:scale>
        <p:origin x="14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7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81.tif"/><Relationship Id="rId18" Type="http://schemas.openxmlformats.org/officeDocument/2006/relationships/image" Target="../media/image86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80.tif"/><Relationship Id="rId17" Type="http://schemas.openxmlformats.org/officeDocument/2006/relationships/image" Target="../media/image85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4.tif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3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2.t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9.png"/><Relationship Id="rId15" Type="http://schemas.openxmlformats.org/officeDocument/2006/relationships/image" Target="../media/image10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07686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>
                <a:solidFill>
                  <a:srgbClr val="364556"/>
                </a:solidFill>
                <a:latin typeface="Helvetica" pitchFamily="2" charset="0"/>
              </a:rPr>
              <a:t>precise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64" y="3999582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5" y="5448509"/>
            <a:ext cx="12157910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4146447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9478297"/>
            <a:ext cx="1324015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364556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5" y="4127247"/>
            <a:ext cx="7533080" cy="8903919"/>
            <a:chOff x="14613238" y="5888177"/>
            <a:chExt cx="8220892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3" y="1018118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Pictures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88553" y="6166717"/>
            <a:ext cx="1694814" cy="5296600"/>
            <a:chOff x="12358838" y="4607805"/>
            <a:chExt cx="1694814" cy="52966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607805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502697"/>
              <a:ext cx="1677021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378" y="7484871"/>
              <a:ext cx="1274" cy="2419534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6993887"/>
            <a:ext cx="1285092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4199473" y="963009"/>
            <a:ext cx="16816412" cy="3829811"/>
            <a:chOff x="26512" y="-106260"/>
            <a:chExt cx="16816411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9911" y="-100781"/>
            <a:ext cx="21206899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6402109"/>
            <a:ext cx="12936454" cy="2935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049710" y="6758303"/>
            <a:ext cx="9413808" cy="22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3700980" y="68245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6" y="4075698"/>
            <a:ext cx="1145342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</a:t>
            </a:r>
            <a:r>
              <a:rPr b="1" dirty="0"/>
              <a:t>Center for Health Data Science (</a:t>
            </a:r>
            <a:r>
              <a:rPr b="1" dirty="0" err="1"/>
              <a:t>HeaDS</a:t>
            </a:r>
            <a:r>
              <a:rPr b="1" dirty="0"/>
              <a:t>) </a:t>
            </a:r>
            <a:r>
              <a:rPr dirty="0"/>
              <a:t>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</a:t>
            </a:r>
            <a:r>
              <a:rPr b="1" dirty="0"/>
              <a:t>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752791" y="105807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699214" y="105339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97879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781261" y="78388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524618" y="78388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781158" y="78434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781158" y="41041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469214" y="41043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280422" y="67685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6607429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6692151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coding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input arguments 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284837" y="8415536"/>
            <a:ext cx="13914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75779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14274</TotalTime>
  <Words>4565</Words>
  <Application>Microsoft Macintosh PowerPoint</Application>
  <PresentationFormat>Brugerdefineret</PresentationFormat>
  <Paragraphs>851</Paragraphs>
  <Slides>48</Slides>
  <Notes>28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189</cp:revision>
  <dcterms:modified xsi:type="dcterms:W3CDTF">2024-11-05T10:25:16Z</dcterms:modified>
</cp:coreProperties>
</file>